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4B5E74-1648-4A28-91B1-D28F5DF9AE31}" v="9" dt="2024-08-08T09:58:43.5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2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i Catterwell" userId="c5ecc372-51d0-499f-9f35-cc546a80ab4a" providerId="ADAL" clId="{C296D0F5-B566-4B8B-8EA3-4C98289C88CC}"/>
    <pc:docChg chg="custSel addSld modSld modMainMaster">
      <pc:chgData name="Kiri Catterwell" userId="c5ecc372-51d0-499f-9f35-cc546a80ab4a" providerId="ADAL" clId="{C296D0F5-B566-4B8B-8EA3-4C98289C88CC}" dt="2024-06-03T12:52:35.716" v="54" actId="20577"/>
      <pc:docMkLst>
        <pc:docMk/>
      </pc:docMkLst>
      <pc:sldChg chg="addSp delSp modSp new mod setBg">
        <pc:chgData name="Kiri Catterwell" userId="c5ecc372-51d0-499f-9f35-cc546a80ab4a" providerId="ADAL" clId="{C296D0F5-B566-4B8B-8EA3-4C98289C88CC}" dt="2024-06-03T12:52:35.716" v="54" actId="20577"/>
        <pc:sldMkLst>
          <pc:docMk/>
          <pc:sldMk cId="618666711" sldId="256"/>
        </pc:sldMkLst>
        <pc:spChg chg="del mod">
          <ac:chgData name="Kiri Catterwell" userId="c5ecc372-51d0-499f-9f35-cc546a80ab4a" providerId="ADAL" clId="{C296D0F5-B566-4B8B-8EA3-4C98289C88CC}" dt="2024-06-03T12:51:53.562" v="20" actId="478"/>
          <ac:spMkLst>
            <pc:docMk/>
            <pc:sldMk cId="618666711" sldId="256"/>
            <ac:spMk id="2" creationId="{9834E8CA-1613-2ADB-3D58-B5E1A0926EC7}"/>
          </ac:spMkLst>
        </pc:spChg>
        <pc:spChg chg="del">
          <ac:chgData name="Kiri Catterwell" userId="c5ecc372-51d0-499f-9f35-cc546a80ab4a" providerId="ADAL" clId="{C296D0F5-B566-4B8B-8EA3-4C98289C88CC}" dt="2024-06-03T12:51:55.744" v="21" actId="478"/>
          <ac:spMkLst>
            <pc:docMk/>
            <pc:sldMk cId="618666711" sldId="256"/>
            <ac:spMk id="3" creationId="{DB39B29A-FE0C-16E2-7860-9D7AA2DEC289}"/>
          </ac:spMkLst>
        </pc:spChg>
        <pc:spChg chg="add del mod">
          <ac:chgData name="Kiri Catterwell" userId="c5ecc372-51d0-499f-9f35-cc546a80ab4a" providerId="ADAL" clId="{C296D0F5-B566-4B8B-8EA3-4C98289C88CC}" dt="2024-06-03T12:51:56.816" v="22" actId="478"/>
          <ac:spMkLst>
            <pc:docMk/>
            <pc:sldMk cId="618666711" sldId="256"/>
            <ac:spMk id="5" creationId="{A422F34C-8F5B-2D17-B99C-E732BE8DAA8E}"/>
          </ac:spMkLst>
        </pc:spChg>
        <pc:spChg chg="add mod">
          <ac:chgData name="Kiri Catterwell" userId="c5ecc372-51d0-499f-9f35-cc546a80ab4a" providerId="ADAL" clId="{C296D0F5-B566-4B8B-8EA3-4C98289C88CC}" dt="2024-06-03T12:52:26.074" v="48" actId="114"/>
          <ac:spMkLst>
            <pc:docMk/>
            <pc:sldMk cId="618666711" sldId="256"/>
            <ac:spMk id="6" creationId="{839197F4-69EE-BA40-08BF-A978D2E41FFC}"/>
          </ac:spMkLst>
        </pc:spChg>
        <pc:spChg chg="add mod">
          <ac:chgData name="Kiri Catterwell" userId="c5ecc372-51d0-499f-9f35-cc546a80ab4a" providerId="ADAL" clId="{C296D0F5-B566-4B8B-8EA3-4C98289C88CC}" dt="2024-06-03T12:52:35.716" v="54" actId="20577"/>
          <ac:spMkLst>
            <pc:docMk/>
            <pc:sldMk cId="618666711" sldId="256"/>
            <ac:spMk id="7" creationId="{F09D1652-E267-FC00-DAF4-D52844D7117E}"/>
          </ac:spMkLst>
        </pc:spChg>
      </pc:sldChg>
      <pc:sldMasterChg chg="setBg addSldLayout modSldLayout">
        <pc:chgData name="Kiri Catterwell" userId="c5ecc372-51d0-499f-9f35-cc546a80ab4a" providerId="ADAL" clId="{C296D0F5-B566-4B8B-8EA3-4C98289C88CC}" dt="2024-06-03T12:51:41.027" v="4"/>
        <pc:sldMasterMkLst>
          <pc:docMk/>
          <pc:sldMasterMk cId="1230681468" sldId="2147483648"/>
        </pc:sldMasterMkLst>
        <pc:sldLayoutChg chg="add setBg">
          <pc:chgData name="Kiri Catterwell" userId="c5ecc372-51d0-499f-9f35-cc546a80ab4a" providerId="ADAL" clId="{C296D0F5-B566-4B8B-8EA3-4C98289C88CC}" dt="2024-06-03T12:51:41.027" v="4"/>
          <pc:sldLayoutMkLst>
            <pc:docMk/>
            <pc:sldMasterMk cId="1230681468" sldId="2147483648"/>
            <pc:sldLayoutMk cId="296384078" sldId="2147483649"/>
          </pc:sldLayoutMkLst>
        </pc:sldLayoutChg>
      </pc:sldMasterChg>
    </pc:docChg>
  </pc:docChgLst>
  <pc:docChgLst>
    <pc:chgData name="Kiri Catterwell" userId="c5ecc372-51d0-499f-9f35-cc546a80ab4a" providerId="ADAL" clId="{1C4B5E74-1648-4A28-91B1-D28F5DF9AE31}"/>
    <pc:docChg chg="custSel addSld delSld modSld modMainMaster">
      <pc:chgData name="Kiri Catterwell" userId="c5ecc372-51d0-499f-9f35-cc546a80ab4a" providerId="ADAL" clId="{1C4B5E74-1648-4A28-91B1-D28F5DF9AE31}" dt="2024-08-08T09:59:44.111" v="188" actId="20577"/>
      <pc:docMkLst>
        <pc:docMk/>
      </pc:docMkLst>
      <pc:sldChg chg="modSp mod setBg">
        <pc:chgData name="Kiri Catterwell" userId="c5ecc372-51d0-499f-9f35-cc546a80ab4a" providerId="ADAL" clId="{1C4B5E74-1648-4A28-91B1-D28F5DF9AE31}" dt="2024-08-08T09:54:26.608" v="9"/>
        <pc:sldMkLst>
          <pc:docMk/>
          <pc:sldMk cId="618666711" sldId="256"/>
        </pc:sldMkLst>
        <pc:spChg chg="mod">
          <ac:chgData name="Kiri Catterwell" userId="c5ecc372-51d0-499f-9f35-cc546a80ab4a" providerId="ADAL" clId="{1C4B5E74-1648-4A28-91B1-D28F5DF9AE31}" dt="2024-08-08T09:51:41.918" v="6" actId="1076"/>
          <ac:spMkLst>
            <pc:docMk/>
            <pc:sldMk cId="618666711" sldId="256"/>
            <ac:spMk id="6" creationId="{839197F4-69EE-BA40-08BF-A978D2E41FFC}"/>
          </ac:spMkLst>
        </pc:spChg>
      </pc:sldChg>
      <pc:sldChg chg="addSp delSp modSp new mod">
        <pc:chgData name="Kiri Catterwell" userId="c5ecc372-51d0-499f-9f35-cc546a80ab4a" providerId="ADAL" clId="{1C4B5E74-1648-4A28-91B1-D28F5DF9AE31}" dt="2024-08-08T09:59:22.100" v="171" actId="1076"/>
        <pc:sldMkLst>
          <pc:docMk/>
          <pc:sldMk cId="302932000" sldId="257"/>
        </pc:sldMkLst>
        <pc:spChg chg="del">
          <ac:chgData name="Kiri Catterwell" userId="c5ecc372-51d0-499f-9f35-cc546a80ab4a" providerId="ADAL" clId="{1C4B5E74-1648-4A28-91B1-D28F5DF9AE31}" dt="2024-08-08T09:54:50.087" v="14" actId="478"/>
          <ac:spMkLst>
            <pc:docMk/>
            <pc:sldMk cId="302932000" sldId="257"/>
            <ac:spMk id="2" creationId="{B5ED6F79-960F-E16E-206E-4DD2762CB93B}"/>
          </ac:spMkLst>
        </pc:spChg>
        <pc:spChg chg="del">
          <ac:chgData name="Kiri Catterwell" userId="c5ecc372-51d0-499f-9f35-cc546a80ab4a" providerId="ADAL" clId="{1C4B5E74-1648-4A28-91B1-D28F5DF9AE31}" dt="2024-08-08T09:54:47.888" v="13" actId="478"/>
          <ac:spMkLst>
            <pc:docMk/>
            <pc:sldMk cId="302932000" sldId="257"/>
            <ac:spMk id="3" creationId="{3FB01A16-F89B-576F-D264-562F84B5CCD4}"/>
          </ac:spMkLst>
        </pc:spChg>
        <pc:spChg chg="add mod">
          <ac:chgData name="Kiri Catterwell" userId="c5ecc372-51d0-499f-9f35-cc546a80ab4a" providerId="ADAL" clId="{1C4B5E74-1648-4A28-91B1-D28F5DF9AE31}" dt="2024-08-08T09:54:56.169" v="15"/>
          <ac:spMkLst>
            <pc:docMk/>
            <pc:sldMk cId="302932000" sldId="257"/>
            <ac:spMk id="4" creationId="{AB272BD1-9D45-854D-A8D7-730F6324A6B4}"/>
          </ac:spMkLst>
        </pc:spChg>
        <pc:spChg chg="add mod">
          <ac:chgData name="Kiri Catterwell" userId="c5ecc372-51d0-499f-9f35-cc546a80ab4a" providerId="ADAL" clId="{1C4B5E74-1648-4A28-91B1-D28F5DF9AE31}" dt="2024-08-08T09:56:45.210" v="100" actId="404"/>
          <ac:spMkLst>
            <pc:docMk/>
            <pc:sldMk cId="302932000" sldId="257"/>
            <ac:spMk id="5" creationId="{929374FC-36CC-1710-6F95-44DA06BAB393}"/>
          </ac:spMkLst>
        </pc:spChg>
        <pc:spChg chg="add mod">
          <ac:chgData name="Kiri Catterwell" userId="c5ecc372-51d0-499f-9f35-cc546a80ab4a" providerId="ADAL" clId="{1C4B5E74-1648-4A28-91B1-D28F5DF9AE31}" dt="2024-08-08T09:56:53.645" v="111" actId="20577"/>
          <ac:spMkLst>
            <pc:docMk/>
            <pc:sldMk cId="302932000" sldId="257"/>
            <ac:spMk id="6" creationId="{5C508050-54DE-6D4F-4078-DEBADDB7C3EE}"/>
          </ac:spMkLst>
        </pc:spChg>
        <pc:spChg chg="add mod">
          <ac:chgData name="Kiri Catterwell" userId="c5ecc372-51d0-499f-9f35-cc546a80ab4a" providerId="ADAL" clId="{1C4B5E74-1648-4A28-91B1-D28F5DF9AE31}" dt="2024-08-08T09:59:22.100" v="171" actId="1076"/>
          <ac:spMkLst>
            <pc:docMk/>
            <pc:sldMk cId="302932000" sldId="257"/>
            <ac:spMk id="7" creationId="{CAC8AE23-A703-15B9-65F1-B6822B1B8850}"/>
          </ac:spMkLst>
        </pc:spChg>
        <pc:spChg chg="add mod">
          <ac:chgData name="Kiri Catterwell" userId="c5ecc372-51d0-499f-9f35-cc546a80ab4a" providerId="ADAL" clId="{1C4B5E74-1648-4A28-91B1-D28F5DF9AE31}" dt="2024-08-08T09:57:32.520" v="159" actId="1076"/>
          <ac:spMkLst>
            <pc:docMk/>
            <pc:sldMk cId="302932000" sldId="257"/>
            <ac:spMk id="8" creationId="{54300077-F743-4394-F6BB-FCDA422B573B}"/>
          </ac:spMkLst>
        </pc:spChg>
        <pc:spChg chg="add del mod">
          <ac:chgData name="Kiri Catterwell" userId="c5ecc372-51d0-499f-9f35-cc546a80ab4a" providerId="ADAL" clId="{1C4B5E74-1648-4A28-91B1-D28F5DF9AE31}" dt="2024-08-08T09:59:09.284" v="168" actId="478"/>
          <ac:spMkLst>
            <pc:docMk/>
            <pc:sldMk cId="302932000" sldId="257"/>
            <ac:spMk id="12" creationId="{4FBB63D3-2725-EEEA-E002-AC84A8CFC85A}"/>
          </ac:spMkLst>
        </pc:spChg>
        <pc:picChg chg="add del mod">
          <ac:chgData name="Kiri Catterwell" userId="c5ecc372-51d0-499f-9f35-cc546a80ab4a" providerId="ADAL" clId="{1C4B5E74-1648-4A28-91B1-D28F5DF9AE31}" dt="2024-08-08T09:58:49.042" v="165" actId="478"/>
          <ac:picMkLst>
            <pc:docMk/>
            <pc:sldMk cId="302932000" sldId="257"/>
            <ac:picMk id="10" creationId="{C0314A6A-F35F-71B5-014D-49A38F235594}"/>
          </ac:picMkLst>
        </pc:picChg>
      </pc:sldChg>
      <pc:sldChg chg="delSp new del mod">
        <pc:chgData name="Kiri Catterwell" userId="c5ecc372-51d0-499f-9f35-cc546a80ab4a" providerId="ADAL" clId="{1C4B5E74-1648-4A28-91B1-D28F5DF9AE31}" dt="2024-08-08T09:50:47.632" v="3" actId="2696"/>
        <pc:sldMkLst>
          <pc:docMk/>
          <pc:sldMk cId="709426774" sldId="257"/>
        </pc:sldMkLst>
        <pc:spChg chg="del">
          <ac:chgData name="Kiri Catterwell" userId="c5ecc372-51d0-499f-9f35-cc546a80ab4a" providerId="ADAL" clId="{1C4B5E74-1648-4A28-91B1-D28F5DF9AE31}" dt="2024-08-08T09:48:23.208" v="2" actId="478"/>
          <ac:spMkLst>
            <pc:docMk/>
            <pc:sldMk cId="709426774" sldId="257"/>
            <ac:spMk id="2" creationId="{98EE0ADE-B36D-53E3-FF62-0EEE5A53FB39}"/>
          </ac:spMkLst>
        </pc:spChg>
        <pc:spChg chg="del">
          <ac:chgData name="Kiri Catterwell" userId="c5ecc372-51d0-499f-9f35-cc546a80ab4a" providerId="ADAL" clId="{1C4B5E74-1648-4A28-91B1-D28F5DF9AE31}" dt="2024-08-08T09:48:22.564" v="1" actId="478"/>
          <ac:spMkLst>
            <pc:docMk/>
            <pc:sldMk cId="709426774" sldId="257"/>
            <ac:spMk id="3" creationId="{8C0D668C-BD1F-F83C-633A-B9BD2113E172}"/>
          </ac:spMkLst>
        </pc:spChg>
      </pc:sldChg>
      <pc:sldChg chg="new del">
        <pc:chgData name="Kiri Catterwell" userId="c5ecc372-51d0-499f-9f35-cc546a80ab4a" providerId="ADAL" clId="{1C4B5E74-1648-4A28-91B1-D28F5DF9AE31}" dt="2024-08-08T09:54:19.256" v="8" actId="2696"/>
        <pc:sldMkLst>
          <pc:docMk/>
          <pc:sldMk cId="3257969189" sldId="257"/>
        </pc:sldMkLst>
      </pc:sldChg>
      <pc:sldChg chg="new del">
        <pc:chgData name="Kiri Catterwell" userId="c5ecc372-51d0-499f-9f35-cc546a80ab4a" providerId="ADAL" clId="{1C4B5E74-1648-4A28-91B1-D28F5DF9AE31}" dt="2024-08-08T09:54:33.395" v="11" actId="2696"/>
        <pc:sldMkLst>
          <pc:docMk/>
          <pc:sldMk cId="4149979334" sldId="257"/>
        </pc:sldMkLst>
      </pc:sldChg>
      <pc:sldChg chg="modSp add mod">
        <pc:chgData name="Kiri Catterwell" userId="c5ecc372-51d0-499f-9f35-cc546a80ab4a" providerId="ADAL" clId="{1C4B5E74-1648-4A28-91B1-D28F5DF9AE31}" dt="2024-08-08T09:59:44.111" v="188" actId="20577"/>
        <pc:sldMkLst>
          <pc:docMk/>
          <pc:sldMk cId="60601602" sldId="258"/>
        </pc:sldMkLst>
        <pc:spChg chg="mod">
          <ac:chgData name="Kiri Catterwell" userId="c5ecc372-51d0-499f-9f35-cc546a80ab4a" providerId="ADAL" clId="{1C4B5E74-1648-4A28-91B1-D28F5DF9AE31}" dt="2024-08-08T09:59:44.111" v="188" actId="20577"/>
          <ac:spMkLst>
            <pc:docMk/>
            <pc:sldMk cId="60601602" sldId="258"/>
            <ac:spMk id="5" creationId="{929374FC-36CC-1710-6F95-44DA06BAB393}"/>
          </ac:spMkLst>
        </pc:spChg>
      </pc:sldChg>
      <pc:sldChg chg="new del">
        <pc:chgData name="Kiri Catterwell" userId="c5ecc372-51d0-499f-9f35-cc546a80ab4a" providerId="ADAL" clId="{1C4B5E74-1648-4A28-91B1-D28F5DF9AE31}" dt="2024-08-08T09:59:37.254" v="173" actId="2696"/>
        <pc:sldMkLst>
          <pc:docMk/>
          <pc:sldMk cId="1900472543" sldId="258"/>
        </pc:sldMkLst>
      </pc:sldChg>
      <pc:sldMasterChg chg="setBg modSldLayout">
        <pc:chgData name="Kiri Catterwell" userId="c5ecc372-51d0-499f-9f35-cc546a80ab4a" providerId="ADAL" clId="{1C4B5E74-1648-4A28-91B1-D28F5DF9AE31}" dt="2024-08-08T09:54:26.608" v="9"/>
        <pc:sldMasterMkLst>
          <pc:docMk/>
          <pc:sldMasterMk cId="1230681468" sldId="2147483648"/>
        </pc:sldMasterMkLst>
        <pc:sldLayoutChg chg="setBg">
          <pc:chgData name="Kiri Catterwell" userId="c5ecc372-51d0-499f-9f35-cc546a80ab4a" providerId="ADAL" clId="{1C4B5E74-1648-4A28-91B1-D28F5DF9AE31}" dt="2024-08-08T09:54:26.608" v="9"/>
          <pc:sldLayoutMkLst>
            <pc:docMk/>
            <pc:sldMasterMk cId="1230681468" sldId="2147483648"/>
            <pc:sldLayoutMk cId="296384078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D9758-371B-D197-B77E-DA4D4E15EE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C5F10-2C58-2C32-3804-E7D9FAE63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8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06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9197F4-69EE-BA40-08BF-A978D2E41FFC}"/>
              </a:ext>
            </a:extLst>
          </p:cNvPr>
          <p:cNvSpPr txBox="1"/>
          <p:nvPr/>
        </p:nvSpPr>
        <p:spPr>
          <a:xfrm>
            <a:off x="8783781" y="2887903"/>
            <a:ext cx="174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your image here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9D1652-E267-FC00-DAF4-D52844D7117E}"/>
              </a:ext>
            </a:extLst>
          </p:cNvPr>
          <p:cNvSpPr txBox="1"/>
          <p:nvPr/>
        </p:nvSpPr>
        <p:spPr>
          <a:xfrm>
            <a:off x="999066" y="2186001"/>
            <a:ext cx="174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your text here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66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272BD1-9D45-854D-A8D7-730F6324A6B4}"/>
              </a:ext>
            </a:extLst>
          </p:cNvPr>
          <p:cNvSpPr txBox="1"/>
          <p:nvPr/>
        </p:nvSpPr>
        <p:spPr>
          <a:xfrm>
            <a:off x="8783781" y="2887903"/>
            <a:ext cx="174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your image here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374FC-36CC-1710-6F95-44DA06BAB393}"/>
              </a:ext>
            </a:extLst>
          </p:cNvPr>
          <p:cNvSpPr txBox="1"/>
          <p:nvPr/>
        </p:nvSpPr>
        <p:spPr>
          <a:xfrm>
            <a:off x="1199408" y="2103073"/>
            <a:ext cx="61514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I will be speaking at the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LES 2024 Annual Meeting 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(editable text)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508050-54DE-6D4F-4078-DEBADDB7C3EE}"/>
              </a:ext>
            </a:extLst>
          </p:cNvPr>
          <p:cNvSpPr txBox="1"/>
          <p:nvPr/>
        </p:nvSpPr>
        <p:spPr>
          <a:xfrm>
            <a:off x="1791195" y="3823015"/>
            <a:ext cx="61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NAME HERE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8AE23-A703-15B9-65F1-B6822B1B8850}"/>
              </a:ext>
            </a:extLst>
          </p:cNvPr>
          <p:cNvSpPr txBox="1"/>
          <p:nvPr/>
        </p:nvSpPr>
        <p:spPr>
          <a:xfrm>
            <a:off x="2406732" y="4407790"/>
            <a:ext cx="61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Title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2800" b="1" dirty="0">
                <a:solidFill>
                  <a:schemeClr val="bg1"/>
                </a:solidFill>
              </a:rPr>
              <a:t>company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300077-F743-4394-F6BB-FCDA422B573B}"/>
              </a:ext>
            </a:extLst>
          </p:cNvPr>
          <p:cNvSpPr txBox="1"/>
          <p:nvPr/>
        </p:nvSpPr>
        <p:spPr>
          <a:xfrm>
            <a:off x="2287979" y="5315730"/>
            <a:ext cx="615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</a:rPr>
              <a:t>any additional text</a:t>
            </a:r>
            <a:endParaRPr lang="en-GB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3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B272BD1-9D45-854D-A8D7-730F6324A6B4}"/>
              </a:ext>
            </a:extLst>
          </p:cNvPr>
          <p:cNvSpPr txBox="1"/>
          <p:nvPr/>
        </p:nvSpPr>
        <p:spPr>
          <a:xfrm>
            <a:off x="8783781" y="2887903"/>
            <a:ext cx="174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your image here</a:t>
            </a:r>
            <a:endParaRPr lang="en-GB" i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9374FC-36CC-1710-6F95-44DA06BAB393}"/>
              </a:ext>
            </a:extLst>
          </p:cNvPr>
          <p:cNvSpPr txBox="1"/>
          <p:nvPr/>
        </p:nvSpPr>
        <p:spPr>
          <a:xfrm>
            <a:off x="1199408" y="2103073"/>
            <a:ext cx="61514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I will be attending the </a:t>
            </a:r>
          </a:p>
          <a:p>
            <a:r>
              <a:rPr lang="en-US" sz="3200" b="1" dirty="0">
                <a:solidFill>
                  <a:schemeClr val="bg1"/>
                </a:solidFill>
              </a:rPr>
              <a:t>LES 2024 Annual Meeting 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(editable text)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508050-54DE-6D4F-4078-DEBADDB7C3EE}"/>
              </a:ext>
            </a:extLst>
          </p:cNvPr>
          <p:cNvSpPr txBox="1"/>
          <p:nvPr/>
        </p:nvSpPr>
        <p:spPr>
          <a:xfrm>
            <a:off x="1791195" y="3823015"/>
            <a:ext cx="61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NAME HERE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8AE23-A703-15B9-65F1-B6822B1B8850}"/>
              </a:ext>
            </a:extLst>
          </p:cNvPr>
          <p:cNvSpPr txBox="1"/>
          <p:nvPr/>
        </p:nvSpPr>
        <p:spPr>
          <a:xfrm>
            <a:off x="2406732" y="4407790"/>
            <a:ext cx="6151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Title</a:t>
            </a:r>
            <a:r>
              <a:rPr lang="en-US" sz="3200" b="1" dirty="0">
                <a:solidFill>
                  <a:schemeClr val="bg1"/>
                </a:solidFill>
              </a:rPr>
              <a:t>, </a:t>
            </a:r>
            <a:r>
              <a:rPr lang="en-US" sz="2800" b="1" dirty="0">
                <a:solidFill>
                  <a:schemeClr val="bg1"/>
                </a:solidFill>
              </a:rPr>
              <a:t>company</a:t>
            </a:r>
            <a:endParaRPr lang="en-GB" sz="2800" i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300077-F743-4394-F6BB-FCDA422B573B}"/>
              </a:ext>
            </a:extLst>
          </p:cNvPr>
          <p:cNvSpPr txBox="1"/>
          <p:nvPr/>
        </p:nvSpPr>
        <p:spPr>
          <a:xfrm>
            <a:off x="2287979" y="5315730"/>
            <a:ext cx="615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</a:rPr>
              <a:t>any additional text</a:t>
            </a:r>
            <a:endParaRPr lang="en-GB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01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495d8bd-c989-472e-92f1-b4800e538ab6">
      <Terms xmlns="http://schemas.microsoft.com/office/infopath/2007/PartnerControls"/>
    </lcf76f155ced4ddcb4097134ff3c332f>
    <TaxCatchAll xmlns="61849612-7213-42b7-bc03-984d9dda1a4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BD1E587C39AD4C88D2074E9E11FD05" ma:contentTypeVersion="18" ma:contentTypeDescription="Create a new document." ma:contentTypeScope="" ma:versionID="79b0f6c6377f0570642e1ddaff206357">
  <xsd:schema xmlns:xsd="http://www.w3.org/2001/XMLSchema" xmlns:xs="http://www.w3.org/2001/XMLSchema" xmlns:p="http://schemas.microsoft.com/office/2006/metadata/properties" xmlns:ns2="a495d8bd-c989-472e-92f1-b4800e538ab6" xmlns:ns3="61849612-7213-42b7-bc03-984d9dda1a4d" targetNamespace="http://schemas.microsoft.com/office/2006/metadata/properties" ma:root="true" ma:fieldsID="64c43915223a204fa57e16d1cd17f409" ns2:_="" ns3:_="">
    <xsd:import namespace="a495d8bd-c989-472e-92f1-b4800e538ab6"/>
    <xsd:import namespace="61849612-7213-42b7-bc03-984d9dda1a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d8bd-c989-472e-92f1-b4800e538a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4a54abd-a439-4e34-ad67-cd640e8aab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49612-7213-42b7-bc03-984d9dda1a4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ce5bcc2-7fa7-4252-a483-ed3aaee553e9}" ma:internalName="TaxCatchAll" ma:showField="CatchAllData" ma:web="61849612-7213-42b7-bc03-984d9dda1a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48DAB5-3245-4D29-92D6-CECB06DE568D}">
  <ds:schemaRefs>
    <ds:schemaRef ds:uri="http://schemas.microsoft.com/office/2006/metadata/properties"/>
    <ds:schemaRef ds:uri="http://schemas.microsoft.com/office/infopath/2007/PartnerControls"/>
    <ds:schemaRef ds:uri="a495d8bd-c989-472e-92f1-b4800e538ab6"/>
    <ds:schemaRef ds:uri="61849612-7213-42b7-bc03-984d9dda1a4d"/>
  </ds:schemaRefs>
</ds:datastoreItem>
</file>

<file path=customXml/itemProps2.xml><?xml version="1.0" encoding="utf-8"?>
<ds:datastoreItem xmlns:ds="http://schemas.openxmlformats.org/officeDocument/2006/customXml" ds:itemID="{115A967B-14ED-405F-9FDC-A1D75419F3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9E0890-4163-41BC-9260-A8AA89E816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95d8bd-c989-472e-92f1-b4800e538ab6"/>
    <ds:schemaRef ds:uri="61849612-7213-42b7-bc03-984d9dda1a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55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Kiri Catterwell</dc:creator>
  <cp:lastModifiedBy>Kiri Catterwell</cp:lastModifiedBy>
  <cp:revision>1</cp:revision>
  <dcterms:created xsi:type="dcterms:W3CDTF">2024-06-03T12:51:08Z</dcterms:created>
  <dcterms:modified xsi:type="dcterms:W3CDTF">2024-08-08T09:59:53Z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0x0101006DBD1E587C39AD4C88D2074E9E11FD05</vt:lpwstr>
  </property>
</Properties>
</file>